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A14B7F-51B7-4E42-BCBB-B93BB502CC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19BB98-5813-43D5-8076-AD5DE28D4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47AEDF-6B04-430F-A2A0-40648C15F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3527-CFE9-43C7-AC0A-6668EF4AE8B3}" type="datetimeFigureOut">
              <a:rPr lang="fr-FR" smtClean="0"/>
              <a:t>21/09/2021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F2988A-AD30-4CC7-9F71-520D91AFA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37BA64-79D1-4462-9D1C-7F5053737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5DCF-A4A4-407A-BB8A-86E11B3D72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20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7B5808-D450-47EC-A95A-772CCAF72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992AEBE-356F-4126-B3AC-E62F26BB95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65B16A-A862-43F8-85E3-3C468E288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3527-CFE9-43C7-AC0A-6668EF4AE8B3}" type="datetimeFigureOut">
              <a:rPr lang="fr-FR" smtClean="0"/>
              <a:t>21/09/2021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E5B62A-4B83-4773-B9EA-D2758D36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8B3C24-AA2D-43F1-B7E8-A8E188F0A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5DCF-A4A4-407A-BB8A-86E11B3D72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3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71BA040-DAC9-4AAB-850B-7385706BDB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16E877-E9E3-4913-BFC5-28D113345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CA731F-DB20-422E-994C-05955345A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3527-CFE9-43C7-AC0A-6668EF4AE8B3}" type="datetimeFigureOut">
              <a:rPr lang="fr-FR" smtClean="0"/>
              <a:t>21/09/2021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A5432A-9F24-42DA-9AED-C6363B76A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462BD5-886B-491E-926F-AC7BD88D5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5DCF-A4A4-407A-BB8A-86E11B3D72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40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16F466-8924-43FB-A77B-F82890CF8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F19E6A-BF13-49E6-BC2B-8587B2321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4BB179-D1E7-46C5-84D2-F10A79F43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3527-CFE9-43C7-AC0A-6668EF4AE8B3}" type="datetimeFigureOut">
              <a:rPr lang="fr-FR" smtClean="0"/>
              <a:t>21/09/2021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F399D2-DE7F-4909-BC90-A1B7AD773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E8B8EC-CB1A-4836-850B-62024B0E5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5DCF-A4A4-407A-BB8A-86E11B3D72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28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F1ED59-05A1-4D97-B1A3-5BFB80261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1D57E5-9B93-4061-BB1F-6A2CEB4A5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0373BB-A03C-4212-9BA8-BDD8047F1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3527-CFE9-43C7-AC0A-6668EF4AE8B3}" type="datetimeFigureOut">
              <a:rPr lang="fr-FR" smtClean="0"/>
              <a:t>21/09/2021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CA2339-D7EF-49BB-BD80-359D150D5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9F756B-3CA1-48CD-96F3-2A614B369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5DCF-A4A4-407A-BB8A-86E11B3D72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80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32C195-E5F3-4A6B-97C7-36062D163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B7DB70-88BC-4FB1-A7A4-69C051432B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2CB2EA-49A4-43C6-AEAA-3C65CA431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3EE5DFE-1EFE-4226-9709-0B11EF234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3527-CFE9-43C7-AC0A-6668EF4AE8B3}" type="datetimeFigureOut">
              <a:rPr lang="fr-FR" smtClean="0"/>
              <a:t>21/09/2021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44C11F-93D2-48D8-A68D-684903482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F520C29-6254-41D1-A33D-F9C2B83DE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5DCF-A4A4-407A-BB8A-86E11B3D72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67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2B82C6-4FCF-4317-93EA-E03F20C76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5A70B9-472F-4F7C-9571-B0C021E23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EEE9021-AC02-4DCD-A8BC-2F19DACC2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6212CC8-28CA-4E33-86EC-75C38DB50C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22ABE56-BD36-4E0B-8D42-011E2F1072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E16B65-58DD-4542-87B7-9413962F9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3527-CFE9-43C7-AC0A-6668EF4AE8B3}" type="datetimeFigureOut">
              <a:rPr lang="fr-FR" smtClean="0"/>
              <a:t>21/09/2021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CA75030-A305-4341-813B-93C18F0F6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D3A0073-0699-4352-A44D-E1ADD42EA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5DCF-A4A4-407A-BB8A-86E11B3D72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E1C09C-3D3C-41F1-968B-2A767D5F8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DF20662-6054-4E90-BCE8-623615616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3527-CFE9-43C7-AC0A-6668EF4AE8B3}" type="datetimeFigureOut">
              <a:rPr lang="fr-FR" smtClean="0"/>
              <a:t>21/09/2021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1109BF4-FDF5-4361-9CD4-A59AAFC62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C11ECCE-6A45-4D66-A789-B054D1028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5DCF-A4A4-407A-BB8A-86E11B3D72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28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D562107-6F40-4167-BF9D-581D5B92E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3527-CFE9-43C7-AC0A-6668EF4AE8B3}" type="datetimeFigureOut">
              <a:rPr lang="fr-FR" smtClean="0"/>
              <a:t>21/09/2021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07102C2-82A7-4F6B-8F1C-0D6E61FDF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8F796A6-83FB-4108-8894-1067C0EA5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5DCF-A4A4-407A-BB8A-86E11B3D72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43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C08CA3-FAC2-483D-92CA-808D833E4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DBD9BC-3CF2-4350-9D88-013222B20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99E8C1-8896-47D8-9C9A-A81C6DAEC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0342DB-8338-40CE-B50E-E9DA125B3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3527-CFE9-43C7-AC0A-6668EF4AE8B3}" type="datetimeFigureOut">
              <a:rPr lang="fr-FR" smtClean="0"/>
              <a:t>21/09/2021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19E51B-0B2D-4DF9-8239-BCBCE3A50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B1E9D81-399A-4F87-804E-80E308F15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5DCF-A4A4-407A-BB8A-86E11B3D72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02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E1F81B-4F50-4FC1-9337-1775D4B43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EE3FEAA-A483-41F7-BB83-228810FD9D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802F55-B5FF-4CF5-84BD-9D4DB8589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C3D392-B094-4788-8EDF-5367F22B2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3527-CFE9-43C7-AC0A-6668EF4AE8B3}" type="datetimeFigureOut">
              <a:rPr lang="fr-FR" smtClean="0"/>
              <a:t>21/09/2021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2DE2A7-1781-4C3B-8765-86266D49C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358E0B-0467-4A0E-BF26-857C83A02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5DCF-A4A4-407A-BB8A-86E11B3D72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74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BCC24E0-C198-416D-B3C1-BBD08CCD5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75DF95-8371-41CE-865A-57E80130C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B948D6-3261-41F8-95A2-A0B5EA3682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C3527-CFE9-43C7-AC0A-6668EF4AE8B3}" type="datetimeFigureOut">
              <a:rPr lang="fr-FR" smtClean="0"/>
              <a:t>21/09/2021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D8B3F3-3340-4A09-85E1-A13AC59F1E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C00B90-49B1-4214-9FB9-53CA5191D7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F5DCF-A4A4-407A-BB8A-86E11B3D72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936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 descr="Une image contenant texte&#10;&#10;Description générée automatiquement">
            <a:extLst>
              <a:ext uri="{FF2B5EF4-FFF2-40B4-BE49-F238E27FC236}">
                <a16:creationId xmlns:a16="http://schemas.microsoft.com/office/drawing/2014/main" id="{11A60477-8879-4BED-9F3D-25F887520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0295"/>
            <a:ext cx="12192000" cy="5648324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EC54E28E-9AD2-447C-B297-3325A589672D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3223968" y="1872257"/>
            <a:ext cx="877282" cy="600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F47A18F5-947D-4A7B-AD41-EB165B3849B0}"/>
              </a:ext>
            </a:extLst>
          </p:cNvPr>
          <p:cNvSpPr txBox="1"/>
          <p:nvPr/>
        </p:nvSpPr>
        <p:spPr>
          <a:xfrm>
            <a:off x="4101250" y="1687591"/>
            <a:ext cx="5793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NON modifiable… le noter, modifier le fichier club, signaler ?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38F2B276-8D01-4D16-9833-09C525A61110}"/>
              </a:ext>
            </a:extLst>
          </p:cNvPr>
          <p:cNvCxnSpPr>
            <a:cxnSpLocks/>
          </p:cNvCxnSpPr>
          <p:nvPr/>
        </p:nvCxnSpPr>
        <p:spPr>
          <a:xfrm flipH="1" flipV="1">
            <a:off x="6500388" y="2869945"/>
            <a:ext cx="787652" cy="3892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D519FDEF-8042-454B-B452-AB0F996C79C7}"/>
              </a:ext>
            </a:extLst>
          </p:cNvPr>
          <p:cNvSpPr/>
          <p:nvPr/>
        </p:nvSpPr>
        <p:spPr>
          <a:xfrm>
            <a:off x="1864919" y="3334421"/>
            <a:ext cx="2933323" cy="7944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E2CDE6B-32DB-4752-91EC-939B297DF99D}"/>
              </a:ext>
            </a:extLst>
          </p:cNvPr>
          <p:cNvSpPr txBox="1"/>
          <p:nvPr/>
        </p:nvSpPr>
        <p:spPr>
          <a:xfrm>
            <a:off x="3223968" y="5567878"/>
            <a:ext cx="8242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>
                <a:solidFill>
                  <a:srgbClr val="0070C0"/>
                </a:solidFill>
              </a:rPr>
              <a:t>non obligatoire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40D4F3F6-A985-4805-B559-CE98EC65B838}"/>
              </a:ext>
            </a:extLst>
          </p:cNvPr>
          <p:cNvSpPr txBox="1"/>
          <p:nvPr/>
        </p:nvSpPr>
        <p:spPr>
          <a:xfrm>
            <a:off x="6652419" y="5567878"/>
            <a:ext cx="8242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>
                <a:solidFill>
                  <a:srgbClr val="0070C0"/>
                </a:solidFill>
              </a:rPr>
              <a:t>non obligatoire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7D20A582-8DAE-406B-8F63-E86B54512B69}"/>
              </a:ext>
            </a:extLst>
          </p:cNvPr>
          <p:cNvCxnSpPr>
            <a:cxnSpLocks/>
          </p:cNvCxnSpPr>
          <p:nvPr/>
        </p:nvCxnSpPr>
        <p:spPr>
          <a:xfrm flipH="1" flipV="1">
            <a:off x="2361444" y="6360057"/>
            <a:ext cx="787652" cy="3892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75C34E16-4DDC-4812-9B71-C10632484CC6}"/>
              </a:ext>
            </a:extLst>
          </p:cNvPr>
          <p:cNvSpPr txBox="1"/>
          <p:nvPr/>
        </p:nvSpPr>
        <p:spPr>
          <a:xfrm>
            <a:off x="3130894" y="6641634"/>
            <a:ext cx="6174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>
                <a:solidFill>
                  <a:srgbClr val="0070C0"/>
                </a:solidFill>
              </a:rPr>
              <a:t>demander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0FD7EEE3-8A33-4728-AD57-B106C62C1777}"/>
              </a:ext>
            </a:extLst>
          </p:cNvPr>
          <p:cNvCxnSpPr>
            <a:cxnSpLocks/>
          </p:cNvCxnSpPr>
          <p:nvPr/>
        </p:nvCxnSpPr>
        <p:spPr>
          <a:xfrm flipH="1" flipV="1">
            <a:off x="2543928" y="2863734"/>
            <a:ext cx="787652" cy="3892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DEDD6B0B-A5D1-4FDC-97A8-82C12011229E}"/>
              </a:ext>
            </a:extLst>
          </p:cNvPr>
          <p:cNvSpPr txBox="1"/>
          <p:nvPr/>
        </p:nvSpPr>
        <p:spPr>
          <a:xfrm>
            <a:off x="8586485" y="1941698"/>
            <a:ext cx="1585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>
                <a:solidFill>
                  <a:srgbClr val="0070C0"/>
                </a:solidFill>
              </a:rPr>
              <a:t>quand on nous le demandera ?....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3B98B77-1FB6-4805-BEB0-FA3D1E30F2CF}"/>
              </a:ext>
            </a:extLst>
          </p:cNvPr>
          <p:cNvSpPr txBox="1"/>
          <p:nvPr/>
        </p:nvSpPr>
        <p:spPr>
          <a:xfrm>
            <a:off x="995374" y="210226"/>
            <a:ext cx="760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Inscriptions rentrée 2021/22  -  en conformité avec le contrôle d'honorabilité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C9934D6-8B13-46D5-926D-96A8C46569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252" y="0"/>
            <a:ext cx="847748" cy="847748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451EB16C-5AC1-45A2-98F6-5AD7AD2509D1}"/>
              </a:ext>
            </a:extLst>
          </p:cNvPr>
          <p:cNvSpPr txBox="1"/>
          <p:nvPr/>
        </p:nvSpPr>
        <p:spPr>
          <a:xfrm>
            <a:off x="11027210" y="6625350"/>
            <a:ext cx="11977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V1 / 21 sept 2021</a:t>
            </a:r>
          </a:p>
        </p:txBody>
      </p:sp>
    </p:spTree>
    <p:extLst>
      <p:ext uri="{BB962C8B-B14F-4D97-AF65-F5344CB8AC3E}">
        <p14:creationId xmlns:p14="http://schemas.microsoft.com/office/powerpoint/2010/main" val="2402162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4123A27D-2B86-412C-9D0C-34DC3C654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727" y="3584206"/>
            <a:ext cx="11660227" cy="1228896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2639C43-8869-4AD1-BF59-B5AEE8BCAB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17" r="505"/>
          <a:stretch/>
        </p:blipFill>
        <p:spPr>
          <a:xfrm>
            <a:off x="238727" y="2104501"/>
            <a:ext cx="11660227" cy="1228896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9F6EDE1-980F-4C1D-98E3-7D8CEDDC4D7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99" r="229"/>
          <a:stretch/>
        </p:blipFill>
        <p:spPr>
          <a:xfrm>
            <a:off x="238727" y="1034429"/>
            <a:ext cx="11660225" cy="81926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67108DDF-E795-4112-800D-B8984D642320}"/>
              </a:ext>
            </a:extLst>
          </p:cNvPr>
          <p:cNvCxnSpPr>
            <a:cxnSpLocks/>
          </p:cNvCxnSpPr>
          <p:nvPr/>
        </p:nvCxnSpPr>
        <p:spPr>
          <a:xfrm flipH="1" flipV="1">
            <a:off x="534154" y="4744012"/>
            <a:ext cx="307818" cy="3892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10518836-BC20-48E6-8F41-7A72DA903901}"/>
              </a:ext>
            </a:extLst>
          </p:cNvPr>
          <p:cNvSpPr txBox="1"/>
          <p:nvPr/>
        </p:nvSpPr>
        <p:spPr>
          <a:xfrm>
            <a:off x="841972" y="5025589"/>
            <a:ext cx="6174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>
                <a:solidFill>
                  <a:srgbClr val="0070C0"/>
                </a:solidFill>
              </a:rPr>
              <a:t>demander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9ECD721-8F57-E54C-BF13-4860A8ECF90F}"/>
              </a:ext>
            </a:extLst>
          </p:cNvPr>
          <p:cNvSpPr txBox="1"/>
          <p:nvPr/>
        </p:nvSpPr>
        <p:spPr>
          <a:xfrm>
            <a:off x="606287" y="5343116"/>
            <a:ext cx="95415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Sont considéré comme encadrant : les GP-N4, les moniteurs de l’initiateur au MF2, toutes disciplines confondues, les juges, les arbitres, les entraineurs, les </a:t>
            </a:r>
            <a:r>
              <a:rPr lang="fr-FR"/>
              <a:t>formateurs.</a:t>
            </a:r>
          </a:p>
          <a:p>
            <a:endParaRPr lang="fr-FR" dirty="0"/>
          </a:p>
          <a:p>
            <a:r>
              <a:rPr lang="fr-FR" dirty="0"/>
              <a:t>Sont considéré comme exploitant : le président, le secrétaire et le trésorier.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2AF8C31-3381-45B8-A652-EEB66973868B}"/>
              </a:ext>
            </a:extLst>
          </p:cNvPr>
          <p:cNvSpPr txBox="1"/>
          <p:nvPr/>
        </p:nvSpPr>
        <p:spPr>
          <a:xfrm>
            <a:off x="995374" y="210226"/>
            <a:ext cx="760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Inscriptions rentrée 2021/22  -  en conformité avec le contrôle d'honorabilité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3D5FBFF-F99B-46AA-861B-127443802F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252" y="0"/>
            <a:ext cx="847748" cy="847748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23E74D28-7F9B-41B9-9957-6CCB616D3D58}"/>
              </a:ext>
            </a:extLst>
          </p:cNvPr>
          <p:cNvSpPr txBox="1"/>
          <p:nvPr/>
        </p:nvSpPr>
        <p:spPr>
          <a:xfrm>
            <a:off x="11027210" y="6625350"/>
            <a:ext cx="11977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V1 / 21 sept 2021</a:t>
            </a:r>
          </a:p>
        </p:txBody>
      </p:sp>
    </p:spTree>
    <p:extLst>
      <p:ext uri="{BB962C8B-B14F-4D97-AF65-F5344CB8AC3E}">
        <p14:creationId xmlns:p14="http://schemas.microsoft.com/office/powerpoint/2010/main" val="120747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C30DAE0-9282-47A3-9119-F24BCEA6CA3E}"/>
              </a:ext>
            </a:extLst>
          </p:cNvPr>
          <p:cNvSpPr txBox="1"/>
          <p:nvPr/>
        </p:nvSpPr>
        <p:spPr>
          <a:xfrm>
            <a:off x="974036" y="1626372"/>
            <a:ext cx="1125093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Nom usuel : ………………………………….	Prénom : ………………………………….  </a:t>
            </a:r>
          </a:p>
          <a:p>
            <a:r>
              <a:rPr lang="fr-FR" dirty="0"/>
              <a:t>Nom de naissance : ………………………………….</a:t>
            </a:r>
          </a:p>
          <a:p>
            <a:endParaRPr lang="fr-FR" dirty="0"/>
          </a:p>
          <a:p>
            <a:r>
              <a:rPr lang="fr-FR" dirty="0"/>
              <a:t>Lieu de naissance : </a:t>
            </a:r>
          </a:p>
          <a:p>
            <a:r>
              <a:rPr lang="fr-FR" dirty="0"/>
              <a:t>Code postal : ……      Ville : ………………………………….</a:t>
            </a:r>
          </a:p>
          <a:p>
            <a:r>
              <a:rPr lang="fr-FR" sz="1600" dirty="0"/>
              <a:t>pour les naissances à l'étranger   	</a:t>
            </a:r>
            <a:r>
              <a:rPr lang="fr-FR" dirty="0"/>
              <a:t>Ville : ………………………………….    Pays : ………………………………….</a:t>
            </a:r>
          </a:p>
          <a:p>
            <a:r>
              <a:rPr lang="fr-FR" dirty="0">
                <a:solidFill>
                  <a:srgbClr val="0070C0"/>
                </a:solidFill>
              </a:rPr>
              <a:t>			nom et prénoms du père : </a:t>
            </a:r>
            <a:r>
              <a:rPr lang="fr-FR" dirty="0"/>
              <a:t>………………………………….</a:t>
            </a:r>
            <a:endParaRPr lang="fr-FR" dirty="0">
              <a:solidFill>
                <a:srgbClr val="0070C0"/>
              </a:solidFill>
            </a:endParaRPr>
          </a:p>
          <a:p>
            <a:r>
              <a:rPr lang="fr-FR" dirty="0">
                <a:solidFill>
                  <a:srgbClr val="0070C0"/>
                </a:solidFill>
              </a:rPr>
              <a:t>			nom de naissance et prénoms de la mère : </a:t>
            </a:r>
            <a:r>
              <a:rPr lang="fr-FR" dirty="0"/>
              <a:t>………………………………….</a:t>
            </a:r>
            <a:endParaRPr lang="fr-FR" dirty="0">
              <a:solidFill>
                <a:srgbClr val="0070C0"/>
              </a:solidFill>
            </a:endParaRPr>
          </a:p>
          <a:p>
            <a:r>
              <a:rPr lang="fr-FR" sz="1200" dirty="0">
                <a:solidFill>
                  <a:srgbClr val="0070C0"/>
                </a:solidFill>
              </a:rPr>
              <a:t>			note : Ces deux renseignements ne sont pas à remplir sur le site, mais il sera bien d’en disposer en cas de demande.</a:t>
            </a:r>
          </a:p>
          <a:p>
            <a:endParaRPr lang="fr-FR" sz="1200" dirty="0">
              <a:solidFill>
                <a:srgbClr val="0070C0"/>
              </a:solidFill>
            </a:endParaRPr>
          </a:p>
          <a:p>
            <a:r>
              <a:rPr lang="fr-FR" dirty="0"/>
              <a:t>Contrôle d'honorabilité : je suis</a:t>
            </a:r>
          </a:p>
          <a:p>
            <a:r>
              <a:rPr lang="fr-FR" dirty="0">
                <a:sym typeface="Wingdings 2" panose="05020102010507070707" pitchFamily="18" charset="2"/>
              </a:rPr>
              <a:t>  </a:t>
            </a:r>
            <a:r>
              <a:rPr lang="fr-FR" dirty="0"/>
              <a:t>Encadrant</a:t>
            </a:r>
          </a:p>
          <a:p>
            <a:r>
              <a:rPr lang="fr-FR" dirty="0">
                <a:sym typeface="Wingdings 2" panose="05020102010507070707" pitchFamily="18" charset="2"/>
              </a:rPr>
              <a:t>  </a:t>
            </a:r>
            <a:r>
              <a:rPr lang="fr-FR" dirty="0"/>
              <a:t>Exploitant ( président, secrétaire, trésorier)</a:t>
            </a:r>
          </a:p>
          <a:p>
            <a:pPr marL="285750" indent="-285750">
              <a:buFont typeface="Wingdings 2" panose="05020102010507070707" pitchFamily="18" charset="2"/>
              <a:buChar char="*"/>
            </a:pPr>
            <a:r>
              <a:rPr lang="fr-FR" dirty="0"/>
              <a:t>Je refuse le contrôle ( je n'encadrerais donc pas et je perds toutes mes prérogatives)</a:t>
            </a:r>
          </a:p>
          <a:p>
            <a:pPr marL="285750" indent="-285750">
              <a:buFont typeface="Wingdings 2" panose="05020102010507070707" pitchFamily="18" charset="2"/>
              <a:buChar char="*"/>
            </a:pPr>
            <a:endParaRPr lang="fr-FR" dirty="0"/>
          </a:p>
          <a:p>
            <a:pPr marL="285750" indent="-285750">
              <a:buFont typeface="Wingdings 2" panose="05020102010507070707" pitchFamily="18" charset="2"/>
              <a:buChar char="*"/>
            </a:pPr>
            <a:r>
              <a:rPr lang="fr-FR" dirty="0">
                <a:solidFill>
                  <a:srgbClr val="0070C0"/>
                </a:solidFill>
              </a:rPr>
              <a:t>j'ai été informé et j'ai compris l'objet de ce contrôle </a:t>
            </a:r>
            <a:r>
              <a:rPr lang="fr-FR" dirty="0">
                <a:solidFill>
                  <a:srgbClr val="FF0000"/>
                </a:solidFill>
              </a:rPr>
              <a:t>(devoir d’information)</a:t>
            </a:r>
          </a:p>
          <a:p>
            <a:pPr marL="285750" indent="-285750">
              <a:buFont typeface="Wingdings 2" panose="05020102010507070707" pitchFamily="18" charset="2"/>
              <a:buChar char="*"/>
            </a:pPr>
            <a:endParaRPr lang="fr-FR" dirty="0"/>
          </a:p>
          <a:p>
            <a:r>
              <a:rPr lang="fr-FR" dirty="0">
                <a:sym typeface="Wingdings 2" panose="05020102010507070707" pitchFamily="18" charset="2"/>
              </a:rPr>
              <a:t></a:t>
            </a:r>
            <a:r>
              <a:rPr lang="fr-FR" sz="1200" dirty="0"/>
              <a:t> le pratiquant autorise la FFESSM à céder ses coordonnées postales à des partenaires ou à des tiers pour toutes opérations de mailing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1CDFC5F-C579-4AAC-8C08-F88D0B3E7265}"/>
              </a:ext>
            </a:extLst>
          </p:cNvPr>
          <p:cNvSpPr txBox="1"/>
          <p:nvPr/>
        </p:nvSpPr>
        <p:spPr>
          <a:xfrm>
            <a:off x="666086" y="743905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cap="all" dirty="0"/>
              <a:t>é</a:t>
            </a:r>
            <a:r>
              <a:rPr lang="fr-FR" dirty="0"/>
              <a:t>léments pour une fiche d'inscription permettant au secrétariat du club de saisir les licences sans blocages.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3D6DDA7-29A0-4E42-98CC-B67FF9E74784}"/>
              </a:ext>
            </a:extLst>
          </p:cNvPr>
          <p:cNvSpPr txBox="1"/>
          <p:nvPr/>
        </p:nvSpPr>
        <p:spPr>
          <a:xfrm>
            <a:off x="995374" y="210226"/>
            <a:ext cx="760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Inscriptions rentrée 2021/22  -  en conformité avec le contrôle d'honorabilité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7B51778-61E6-4B21-A86D-5AE9730C6E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252" y="0"/>
            <a:ext cx="847748" cy="84774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E7EE220D-0537-4C2A-9A58-05EDDFD26C02}"/>
              </a:ext>
            </a:extLst>
          </p:cNvPr>
          <p:cNvSpPr txBox="1"/>
          <p:nvPr/>
        </p:nvSpPr>
        <p:spPr>
          <a:xfrm>
            <a:off x="11027210" y="6625350"/>
            <a:ext cx="11977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V1 / 21 sept 2021</a:t>
            </a:r>
          </a:p>
        </p:txBody>
      </p:sp>
    </p:spTree>
    <p:extLst>
      <p:ext uri="{BB962C8B-B14F-4D97-AF65-F5344CB8AC3E}">
        <p14:creationId xmlns:p14="http://schemas.microsoft.com/office/powerpoint/2010/main" val="10157100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288</Words>
  <Application>Microsoft Macintosh PowerPoint</Application>
  <PresentationFormat>Grand écran</PresentationFormat>
  <Paragraphs>34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 2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michel lambinet</dc:creator>
  <cp:lastModifiedBy>Bernard SCHITTLY</cp:lastModifiedBy>
  <cp:revision>6</cp:revision>
  <dcterms:created xsi:type="dcterms:W3CDTF">2021-09-19T16:13:37Z</dcterms:created>
  <dcterms:modified xsi:type="dcterms:W3CDTF">2021-09-21T07:11:47Z</dcterms:modified>
</cp:coreProperties>
</file>